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5" r:id="rId10"/>
  </p:sldIdLst>
  <p:sldSz cx="12161838" cy="6858000"/>
  <p:notesSz cx="6858000" cy="9144000"/>
  <p:defaultTextStyle>
    <a:defPPr>
      <a:defRPr lang="en-US"/>
    </a:defPPr>
    <a:lvl1pPr marL="0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06" autoAdjust="0"/>
  </p:normalViewPr>
  <p:slideViewPr>
    <p:cSldViewPr>
      <p:cViewPr varScale="1">
        <p:scale>
          <a:sx n="65" d="100"/>
          <a:sy n="65" d="100"/>
        </p:scale>
        <p:origin x="-888" y="-10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E30C4-D773-488B-B4EC-76EC1EFEEA6E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845C-116A-4B37-B839-0B923BA66E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130944533167446425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FL17nmnnEQk" TargetMode="External"/><Relationship Id="rId5" Type="http://schemas.openxmlformats.org/officeDocument/2006/relationships/hyperlink" Target="https://youtu.be/GXRVdzT2xo0" TargetMode="External"/><Relationship Id="rId4" Type="http://schemas.openxmlformats.org/officeDocument/2006/relationships/hyperlink" Target="https://www.jigsawplanet.com/?rc=play&amp;pid=1f27c1d2213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ox.com/s/ao1ts368os5ies6887l2hp4y4525do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mwoavps220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ordwall.net/resource/2482559" TargetMode="External"/><Relationship Id="rId4" Type="http://schemas.openxmlformats.org/officeDocument/2006/relationships/hyperlink" Target="https://kahoot.it/challenge/15c2d434-5207-43d1-8346-dd1410841e0a_159009916576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iKdqrzeOpo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-152502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681" y="889000"/>
            <a:ext cx="11498486" cy="1231107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72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 год можеш рециклирај</a:t>
            </a:r>
            <a:endParaRPr lang="en-US" sz="72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4545" y="2813447"/>
            <a:ext cx="7112771" cy="1230908"/>
          </a:xfrm>
          <a:prstGeom prst="rect">
            <a:avLst/>
          </a:prstGeom>
          <a:noFill/>
        </p:spPr>
        <p:txBody>
          <a:bodyPr wrap="none" lIns="121725" tIns="60862" rIns="121725" bIns="6086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37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реализација пројектне наставе</a:t>
            </a:r>
            <a:r>
              <a:rPr lang="sr-Cyrl-RS" sz="72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72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-152502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304046" y="279400"/>
            <a:ext cx="11553746" cy="6197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sr-Cyrl-RS" dirty="0" smtClean="0"/>
              <a:t>Линк </a:t>
            </a:r>
            <a:r>
              <a:rPr lang="en-US" dirty="0" smtClean="0">
                <a:hlinkClick r:id="rId3"/>
              </a:rPr>
              <a:t>https://www.thinglink.com/scene/1309445331674464258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0789" y="279400"/>
            <a:ext cx="10236214" cy="233890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sr-Cyrl-RS" dirty="0" smtClean="0"/>
              <a:t>Реализациј</a:t>
            </a:r>
            <a:r>
              <a:rPr lang="sr-Cyrl-RS" dirty="0"/>
              <a:t>у</a:t>
            </a:r>
            <a:r>
              <a:rPr lang="sr-Cyrl-RS" dirty="0" smtClean="0"/>
              <a:t> </a:t>
            </a:r>
            <a:r>
              <a:rPr lang="sr-Cyrl-RS" dirty="0"/>
              <a:t>пројекта започела </a:t>
            </a:r>
            <a:r>
              <a:rPr lang="sr-Cyrl-RS" dirty="0" smtClean="0"/>
              <a:t>сам </a:t>
            </a:r>
            <a:r>
              <a:rPr lang="sr-Cyrl-RS" dirty="0"/>
              <a:t>причом о планети Земљи . Ученици су добили материјал путем алата </a:t>
            </a:r>
            <a:r>
              <a:rPr lang="en-US" dirty="0" err="1"/>
              <a:t>ThingLink</a:t>
            </a:r>
            <a:r>
              <a:rPr lang="en-US" dirty="0"/>
              <a:t> </a:t>
            </a:r>
            <a:r>
              <a:rPr lang="sr-Cyrl-RS" dirty="0"/>
              <a:t>у циљу </a:t>
            </a:r>
            <a:r>
              <a:rPr lang="sr-Cyrl-RS" dirty="0" smtClean="0"/>
              <a:t>припреме за нови пројекат.</a:t>
            </a:r>
          </a:p>
          <a:p>
            <a:r>
              <a:rPr lang="sr-Cyrl-RS" dirty="0" smtClean="0"/>
              <a:t>На интерактивној слици поставила сам видео који приказује како се Земља окреће око Сунца, песме о заштити планете Земље, причу  ,,Моја тужна прича”(аутор Луција Тасић) и кратак видео који сам креирала п</a:t>
            </a:r>
            <a:r>
              <a:rPr lang="en-US" dirty="0" smtClean="0"/>
              <a:t>o</a:t>
            </a:r>
            <a:r>
              <a:rPr lang="sr-Cyrl-RS" dirty="0" smtClean="0"/>
              <a:t>моћу алата </a:t>
            </a:r>
            <a:r>
              <a:rPr lang="en-US" dirty="0" err="1" smtClean="0"/>
              <a:t>Biteable</a:t>
            </a:r>
            <a:r>
              <a:rPr lang="en-US" dirty="0" smtClean="0"/>
              <a:t> </a:t>
            </a:r>
            <a:r>
              <a:rPr lang="sr-Cyrl-RS" dirty="0" smtClean="0"/>
              <a:t>. </a:t>
            </a:r>
            <a:endParaRPr lang="en-US" dirty="0"/>
          </a:p>
        </p:txBody>
      </p:sp>
      <p:pic>
        <p:nvPicPr>
          <p:cNvPr id="6" name="Picture 5" descr="t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519" y="4419359"/>
            <a:ext cx="4053946" cy="2438641"/>
          </a:xfrm>
          <a:prstGeom prst="rect">
            <a:avLst/>
          </a:prstGeom>
        </p:spPr>
      </p:pic>
      <p:pic>
        <p:nvPicPr>
          <p:cNvPr id="7" name="Picture 6" descr="1b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4119" y="4235056"/>
            <a:ext cx="5979570" cy="2622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-152502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046" y="0"/>
            <a:ext cx="1246588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9400"/>
            <a:ext cx="11857792" cy="619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Е-пузл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4256643" cy="264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5395" y="482601"/>
            <a:ext cx="8505394" cy="615553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092" y="685801"/>
            <a:ext cx="8505394" cy="615553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7800"/>
            <a:ext cx="11510757" cy="12311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sr-Cyrl-RS" dirty="0" smtClean="0"/>
              <a:t>Следећи корак у реализацији пројекта био је откривање теме. </a:t>
            </a:r>
          </a:p>
          <a:p>
            <a:r>
              <a:rPr lang="sr-Cyrl-RS" dirty="0" smtClean="0"/>
              <a:t>Тема је откривена решавањем е-пузле креиране у алату </a:t>
            </a:r>
            <a:r>
              <a:rPr lang="en-US" dirty="0"/>
              <a:t>Jigsaw Planet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4"/>
              </a:rPr>
              <a:t>https://www.jigsawplanet.com/?rc=play&amp;pid=1f27c1d2213e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256642" y="1397000"/>
            <a:ext cx="7601147" cy="307776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sr-Cyrl-RS" dirty="0" smtClean="0"/>
              <a:t>За обраду новог садржаја креирала сам видео материјал о рециклажи и компостирању помоћу видео едитора </a:t>
            </a:r>
            <a:r>
              <a:rPr lang="en-US" dirty="0" smtClean="0"/>
              <a:t>Active Presenter.</a:t>
            </a:r>
          </a:p>
          <a:p>
            <a:r>
              <a:rPr lang="sr-Cyrl-RS" dirty="0" smtClean="0"/>
              <a:t>Линк : </a:t>
            </a:r>
            <a:r>
              <a:rPr lang="en-US" dirty="0" smtClean="0">
                <a:hlinkClick r:id="rId5"/>
              </a:rPr>
              <a:t>https://youtu.be/GXRVdzT2xo0</a:t>
            </a:r>
            <a:r>
              <a:rPr lang="sr-Cyrl-RS" dirty="0" smtClean="0"/>
              <a:t> и </a:t>
            </a:r>
            <a:r>
              <a:rPr lang="en-US" dirty="0" smtClean="0">
                <a:hlinkClick r:id="rId6"/>
              </a:rPr>
              <a:t>https://youtu.be/FL17nmnnEQk</a:t>
            </a:r>
            <a:endParaRPr lang="sr-Cyrl-R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1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697" y="3733800"/>
            <a:ext cx="4560689" cy="2946400"/>
          </a:xfrm>
          <a:prstGeom prst="rect">
            <a:avLst/>
          </a:prstGeom>
        </p:spPr>
      </p:pic>
      <p:pic>
        <p:nvPicPr>
          <p:cNvPr id="15" name="Picture 14" descr="re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1478" y="3327400"/>
            <a:ext cx="6384965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-152502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919" y="0"/>
            <a:ext cx="11553746" cy="650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r>
              <a:rPr lang="en-US" dirty="0" smtClean="0"/>
              <a:t>             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319" y="228600"/>
            <a:ext cx="10945654" cy="196977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sr-Cyrl-RS" dirty="0" smtClean="0"/>
              <a:t>Након одгледане видео приче о рециклажи ученици су добили практичан задатак  -да направе играчку од старих материјала. Упутства за израду дата су у видеу . Креирала сам и наставни лист у </a:t>
            </a:r>
            <a:r>
              <a:rPr lang="en-US" dirty="0" smtClean="0"/>
              <a:t>Word</a:t>
            </a:r>
            <a:r>
              <a:rPr lang="sr-Cyrl-RS" dirty="0" smtClean="0"/>
              <a:t>-у  који сам поставила у </a:t>
            </a:r>
            <a:r>
              <a:rPr lang="en-US" dirty="0" smtClean="0"/>
              <a:t>Box </a:t>
            </a:r>
            <a:r>
              <a:rPr lang="en-US" dirty="0" smtClean="0">
                <a:hlinkClick r:id="rId3"/>
              </a:rPr>
              <a:t>https://app.box.com/s/ao1ts368os5ies6887l2hp4y4525do83</a:t>
            </a:r>
            <a:r>
              <a:rPr lang="en-US" dirty="0" smtClean="0"/>
              <a:t>.</a:t>
            </a:r>
          </a:p>
          <a:p>
            <a:r>
              <a:rPr lang="sr-Cyrl-RS" dirty="0"/>
              <a:t> </a:t>
            </a:r>
            <a:endParaRPr lang="en-US" dirty="0"/>
          </a:p>
        </p:txBody>
      </p:sp>
      <p:pic>
        <p:nvPicPr>
          <p:cNvPr id="6" name="Picture 5" descr="projek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046" y="2413000"/>
            <a:ext cx="8918681" cy="28578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-152502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395" y="177800"/>
            <a:ext cx="11351049" cy="6680200"/>
          </a:xfrm>
          <a:prstGeom prst="rect">
            <a:avLst/>
          </a:prstGeom>
          <a:solidFill>
            <a:srgbClr val="92D05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092" y="685800"/>
            <a:ext cx="10540260" cy="12311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sr-Cyrl-RS" dirty="0" smtClean="0"/>
              <a:t>Након одгледане приче о рециклажи, ученици су добили задатак да одгледају  причу и о компостирању . </a:t>
            </a:r>
            <a:r>
              <a:rPr lang="sr-Cyrl-RS" dirty="0" smtClean="0"/>
              <a:t>Ради бољег разумавања појма рециклаже креирала сам мапу ума у алату</a:t>
            </a:r>
            <a:r>
              <a:rPr lang="en-US" dirty="0" smtClean="0"/>
              <a:t> </a:t>
            </a:r>
            <a:r>
              <a:rPr lang="en-US" dirty="0" err="1" smtClean="0"/>
              <a:t>MindMup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5" name="Picture 4" descr="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092" y="2006601"/>
            <a:ext cx="9616797" cy="2794391"/>
          </a:xfrm>
          <a:prstGeom prst="rect">
            <a:avLst/>
          </a:prstGeom>
        </p:spPr>
      </p:pic>
      <p:pic>
        <p:nvPicPr>
          <p:cNvPr id="6" name="Picture 5" descr="Reciklaž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0360" y="3429000"/>
            <a:ext cx="5168781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-152502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365919" y="0"/>
            <a:ext cx="11452397" cy="66802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hlinkClick r:id="rId4"/>
          </p:cNvPr>
          <p:cNvSpPr txBox="1"/>
          <p:nvPr/>
        </p:nvSpPr>
        <p:spPr>
          <a:xfrm>
            <a:off x="1520230" y="0"/>
            <a:ext cx="9526773" cy="381623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sr-Cyrl-RS" dirty="0" smtClean="0"/>
              <a:t>У оквиру евалуативне фазе, а у циљу самопровере , ученици су кроз квиз</a:t>
            </a:r>
            <a:r>
              <a:rPr lang="en-US" dirty="0" smtClean="0"/>
              <a:t>o</a:t>
            </a:r>
            <a:r>
              <a:rPr lang="sr-Cyrl-RS" dirty="0" smtClean="0"/>
              <a:t>в</a:t>
            </a:r>
            <a:r>
              <a:rPr lang="en-US" dirty="0" smtClean="0"/>
              <a:t>e, </a:t>
            </a:r>
            <a:r>
              <a:rPr lang="sr-Cyrl-RS" dirty="0" smtClean="0"/>
              <a:t>осмосмерке могли да провере своје знање, а уједно и да се забаве. За креирање наведених активности користила сам </a:t>
            </a:r>
            <a:r>
              <a:rPr lang="en-US" dirty="0" err="1" smtClean="0"/>
              <a:t>Kahoot</a:t>
            </a:r>
            <a:r>
              <a:rPr lang="en-US" dirty="0" smtClean="0"/>
              <a:t>, </a:t>
            </a:r>
            <a:r>
              <a:rPr lang="en-US" dirty="0" err="1" smtClean="0"/>
              <a:t>Wordwall</a:t>
            </a:r>
            <a:r>
              <a:rPr lang="en-US" dirty="0" smtClean="0"/>
              <a:t> I </a:t>
            </a:r>
            <a:r>
              <a:rPr lang="en-US" dirty="0" err="1" smtClean="0"/>
              <a:t>Learnningapps</a:t>
            </a:r>
            <a:endParaRPr lang="en-US" dirty="0" smtClean="0"/>
          </a:p>
          <a:p>
            <a:r>
              <a:rPr lang="sr-Cyrl-RS" dirty="0" smtClean="0"/>
              <a:t>Линкови:</a:t>
            </a:r>
            <a:r>
              <a:rPr lang="sr-Cyrl-RS" dirty="0"/>
              <a:t> </a:t>
            </a:r>
            <a:r>
              <a:rPr lang="sr-Cyrl-RS" dirty="0" smtClean="0"/>
              <a:t>осмосмерка </a:t>
            </a:r>
            <a:r>
              <a:rPr lang="en-US" dirty="0" smtClean="0">
                <a:hlinkClick r:id="rId3"/>
              </a:rPr>
              <a:t>https://learningapps.org/display?v=pmwoavps220</a:t>
            </a:r>
            <a:endParaRPr lang="sr-Cyrl-RS" dirty="0" smtClean="0"/>
          </a:p>
          <a:p>
            <a:r>
              <a:rPr lang="en-US" dirty="0" smtClean="0">
                <a:hlinkClick r:id="rId5"/>
              </a:rPr>
              <a:t>https://wordwall.net/resource/2482559</a:t>
            </a:r>
            <a:r>
              <a:rPr lang="sr-Cyrl-RS" dirty="0" smtClean="0"/>
              <a:t> разврстај отпад </a:t>
            </a:r>
          </a:p>
          <a:p>
            <a:r>
              <a:rPr lang="sr-Cyrl-RS" dirty="0" smtClean="0"/>
              <a:t>Квиз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https://kahoot.it/challenge/15c2d434-5207-43d1-8346-dd1410841e0a_1590099165765</a:t>
            </a:r>
            <a:endParaRPr lang="en-US" dirty="0" smtClean="0"/>
          </a:p>
          <a:p>
            <a:r>
              <a:rPr lang="sr-Cyrl-R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1708" y="4648200"/>
            <a:ext cx="4763387" cy="1956059"/>
          </a:xfrm>
          <a:prstGeom prst="rect">
            <a:avLst/>
          </a:prstGeom>
        </p:spPr>
      </p:pic>
      <p:pic>
        <p:nvPicPr>
          <p:cNvPr id="11" name="Picture 10" descr="1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698" y="3022601"/>
            <a:ext cx="7702497" cy="20450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-1844227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3" name="Picture 2" descr="Screenshot_20200530-175034_Samsung Internet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394" y="482600"/>
            <a:ext cx="3040460" cy="5689600"/>
          </a:xfrm>
          <a:prstGeom prst="rect">
            <a:avLst/>
          </a:prstGeom>
        </p:spPr>
      </p:pic>
      <p:pic>
        <p:nvPicPr>
          <p:cNvPr id="5" name="Picture 4" descr="Screenshot_20200530-175118_Samsung Internet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249" y="787400"/>
            <a:ext cx="3445854" cy="5638800"/>
          </a:xfrm>
          <a:prstGeom prst="rect">
            <a:avLst/>
          </a:prstGeom>
        </p:spPr>
      </p:pic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5754" y="482600"/>
            <a:ext cx="4763387" cy="2260859"/>
          </a:xfrm>
          <a:prstGeom prst="rect">
            <a:avLst/>
          </a:prstGeom>
        </p:spPr>
      </p:pic>
      <p:pic>
        <p:nvPicPr>
          <p:cNvPr id="9" name="Picture 8" descr="osmosmer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7892" y="3225800"/>
            <a:ext cx="3547203" cy="32007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-152502_1280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697" y="1"/>
            <a:ext cx="10134865" cy="16004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sr-Cyrl-RS" dirty="0" smtClean="0"/>
              <a:t>Линк ка радовима ученика као продуктима пројекта. Неки од ученика били су инспирисани темом и написали стихове о рециклажи и очувању животне средине. 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https://youtu.be/iKdqrzeOpoQ</a:t>
            </a:r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 descr="Mateja.png"/>
          <p:cNvPicPr>
            <a:picLocks noChangeAspect="1"/>
          </p:cNvPicPr>
          <p:nvPr/>
        </p:nvPicPr>
        <p:blipFill>
          <a:blip r:embed="rId4" cstate="print">
            <a:lum bright="-7000" contrast="10000"/>
          </a:blip>
          <a:stretch>
            <a:fillRect/>
          </a:stretch>
        </p:blipFill>
        <p:spPr>
          <a:xfrm>
            <a:off x="0" y="1295400"/>
            <a:ext cx="6384965" cy="5562600"/>
          </a:xfrm>
          <a:prstGeom prst="rect">
            <a:avLst/>
          </a:prstGeom>
          <a:effectLst>
            <a:outerShdw blurRad="50800" dist="50800" dir="5400000" sx="57000" sy="57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 descr="Stihov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4965" y="1193800"/>
            <a:ext cx="5574176" cy="5664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-152502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5066" y="787400"/>
            <a:ext cx="6390350" cy="3077765"/>
          </a:xfrm>
          <a:prstGeom prst="rect">
            <a:avLst/>
          </a:prstGeom>
          <a:noFill/>
        </p:spPr>
        <p:txBody>
          <a:bodyPr wrap="none" lIns="121725" tIns="60862" rIns="121725" bIns="60862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Подаци о аутору </a:t>
            </a:r>
            <a:r>
              <a:rPr lang="sr-Cyrl-RS" dirty="0" smtClean="0"/>
              <a:t>:</a:t>
            </a:r>
          </a:p>
          <a:p>
            <a:r>
              <a:rPr lang="sr-Cyrl-RS" dirty="0" smtClean="0"/>
              <a:t>Љиљана Вићовац, професор разредне наставе</a:t>
            </a:r>
          </a:p>
          <a:p>
            <a:endParaRPr lang="sr-Cyrl-RS" dirty="0" smtClean="0"/>
          </a:p>
          <a:p>
            <a:r>
              <a:rPr lang="sr-Cyrl-RS" dirty="0" smtClean="0"/>
              <a:t>ОШ,,Милорад Мића Марковић” Мала Иванча</a:t>
            </a:r>
          </a:p>
          <a:p>
            <a:endParaRPr lang="sr-Cyrl-RS" dirty="0" smtClean="0"/>
          </a:p>
          <a:p>
            <a:r>
              <a:rPr lang="sr-Cyrl-RS" dirty="0" smtClean="0"/>
              <a:t>Разред : први 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314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mmm3</dc:creator>
  <cp:lastModifiedBy>mmm3</cp:lastModifiedBy>
  <cp:revision>53</cp:revision>
  <dcterms:created xsi:type="dcterms:W3CDTF">2020-05-30T14:05:13Z</dcterms:created>
  <dcterms:modified xsi:type="dcterms:W3CDTF">2020-05-30T22:47:29Z</dcterms:modified>
</cp:coreProperties>
</file>